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868AC-CD40-4096-A15F-1458B7D4E3EF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A6632-6049-4660-B1B9-91FDECF086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718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868AC-CD40-4096-A15F-1458B7D4E3EF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A6632-6049-4660-B1B9-91FDECF086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210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868AC-CD40-4096-A15F-1458B7D4E3EF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A6632-6049-4660-B1B9-91FDECF086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809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868AC-CD40-4096-A15F-1458B7D4E3EF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A6632-6049-4660-B1B9-91FDECF086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850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868AC-CD40-4096-A15F-1458B7D4E3EF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A6632-6049-4660-B1B9-91FDECF086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860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868AC-CD40-4096-A15F-1458B7D4E3EF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A6632-6049-4660-B1B9-91FDECF086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441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868AC-CD40-4096-A15F-1458B7D4E3EF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A6632-6049-4660-B1B9-91FDECF086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399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868AC-CD40-4096-A15F-1458B7D4E3EF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A6632-6049-4660-B1B9-91FDECF086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30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868AC-CD40-4096-A15F-1458B7D4E3EF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A6632-6049-4660-B1B9-91FDECF086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709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868AC-CD40-4096-A15F-1458B7D4E3EF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A6632-6049-4660-B1B9-91FDECF086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649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868AC-CD40-4096-A15F-1458B7D4E3EF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A6632-6049-4660-B1B9-91FDECF086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720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868AC-CD40-4096-A15F-1458B7D4E3EF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A6632-6049-4660-B1B9-91FDECF086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521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229026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5400" b="1" dirty="0" smtClean="0"/>
              <a:t>Проект: «Мои домашние животные»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417758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 rot="5400000">
            <a:off x="1923121" y="743609"/>
            <a:ext cx="5224733" cy="41148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763688" y="5661248"/>
            <a:ext cx="5486400" cy="93610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 smtClean="0"/>
              <a:t>Это моя кошка, ее зовут Соня. Ей 5 лет. Я люблю с ней играть. Она очень добрая и пушистая.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59722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 flipV="1">
            <a:off x="1838028" y="402333"/>
            <a:ext cx="5040560" cy="446916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63688" y="5373216"/>
            <a:ext cx="5486400" cy="8048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/>
              <a:t>Мы ее так назвали, потому что она всегда спит.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54179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xfrm>
            <a:off x="1792288" y="612774"/>
            <a:ext cx="5486400" cy="4400401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/>
              <a:t>Еще у меня был попугай Кеша. Соня на него охотилась и пугала его.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43040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35696" y="5013176"/>
            <a:ext cx="5486400" cy="5829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 smtClean="0"/>
              <a:t>А это моя мечта!</a:t>
            </a:r>
            <a:endParaRPr lang="ru-RU" sz="2800" b="1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275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80928"/>
            <a:ext cx="5486400" cy="72008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dirty="0" smtClean="0"/>
              <a:t>СПАСИБО ЗА ВНИМАНИЕ!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3968" y="4437112"/>
            <a:ext cx="4434880" cy="5760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ru-RU" sz="2800" b="1" dirty="0" err="1" smtClean="0"/>
              <a:t>Пронькина</a:t>
            </a:r>
            <a:r>
              <a:rPr lang="ru-RU" sz="2800" b="1" dirty="0" smtClean="0"/>
              <a:t> Полина , 1 «А»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35903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73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Проект: «Мои домашние животные»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Проект: «Мои домашние животные»</dc:title>
  <dc:creator>User</dc:creator>
  <cp:lastModifiedBy>User</cp:lastModifiedBy>
  <cp:revision>6</cp:revision>
  <dcterms:created xsi:type="dcterms:W3CDTF">2013-04-17T12:28:14Z</dcterms:created>
  <dcterms:modified xsi:type="dcterms:W3CDTF">2013-04-17T13:16:29Z</dcterms:modified>
</cp:coreProperties>
</file>